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3" autoAdjust="0"/>
    <p:restoredTop sz="99854" autoAdjust="0"/>
  </p:normalViewPr>
  <p:slideViewPr>
    <p:cSldViewPr snapToGrid="0" snapToObjects="1">
      <p:cViewPr varScale="1">
        <p:scale>
          <a:sx n="157" d="100"/>
          <a:sy n="157" d="100"/>
        </p:scale>
        <p:origin x="242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22/10/20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327722922"/>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el menú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19896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78707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7594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4873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
        <p:nvSpPr>
          <p:cNvPr id="8" name="TextBox 7">
            <a:extLst>
              <a:ext uri="{FF2B5EF4-FFF2-40B4-BE49-F238E27FC236}">
                <a16:creationId xmlns:a16="http://schemas.microsoft.com/office/drawing/2014/main" id="{16F791BC-BFB1-564C-B609-FAA3608ECDA9}"/>
              </a:ext>
            </a:extLst>
          </p:cNvPr>
          <p:cNvSpPr txBox="1"/>
          <p:nvPr/>
        </p:nvSpPr>
        <p:spPr>
          <a:xfrm>
            <a:off x="4382474" y="3921783"/>
            <a:ext cx="1431894" cy="25806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X</a:t>
            </a:r>
          </a:p>
        </p:txBody>
      </p:sp>
      <p:grpSp>
        <p:nvGrpSpPr>
          <p:cNvPr id="33" name="Group 32">
            <a:extLst>
              <a:ext uri="{FF2B5EF4-FFF2-40B4-BE49-F238E27FC236}">
                <a16:creationId xmlns:a16="http://schemas.microsoft.com/office/drawing/2014/main" id="{A67E04ED-1090-7648-A0CD-B03A08EE7670}"/>
              </a:ext>
            </a:extLst>
          </p:cNvPr>
          <p:cNvGrpSpPr/>
          <p:nvPr/>
        </p:nvGrpSpPr>
        <p:grpSpPr>
          <a:xfrm>
            <a:off x="4289430" y="4704181"/>
            <a:ext cx="1076137" cy="221197"/>
            <a:chOff x="4289430" y="4704181"/>
            <a:chExt cx="1076137" cy="221197"/>
          </a:xfrm>
        </p:grpSpPr>
        <p:cxnSp>
          <p:nvCxnSpPr>
            <p:cNvPr id="10" name="Straight Connector 9">
              <a:extLst>
                <a:ext uri="{FF2B5EF4-FFF2-40B4-BE49-F238E27FC236}">
                  <a16:creationId xmlns:a16="http://schemas.microsoft.com/office/drawing/2014/main" id="{C9D46495-7DD2-7040-86CB-DB889587EEAC}"/>
                </a:ext>
              </a:extLst>
            </p:cNvPr>
            <p:cNvCxnSpPr>
              <a:cxnSpLocks/>
            </p:cNvCxnSpPr>
            <p:nvPr/>
          </p:nvCxnSpPr>
          <p:spPr>
            <a:xfrm>
              <a:off x="4377135" y="4882315"/>
              <a:ext cx="988432" cy="0"/>
            </a:xfrm>
            <a:prstGeom prst="line">
              <a:avLst/>
            </a:prstGeom>
            <a:ln>
              <a:solidFill>
                <a:srgbClr val="BFBDBD"/>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AF02A2F-2297-4144-A7FA-262CCEF8F6EB}"/>
                </a:ext>
              </a:extLst>
            </p:cNvPr>
            <p:cNvSpPr txBox="1"/>
            <p:nvPr/>
          </p:nvSpPr>
          <p:spPr>
            <a:xfrm>
              <a:off x="4289430" y="4704181"/>
              <a:ext cx="634023" cy="221197"/>
            </a:xfrm>
            <a:prstGeom prst="rect">
              <a:avLst/>
            </a:prstGeom>
            <a:noFill/>
          </p:spPr>
          <p:txBody>
            <a:bodyPr wrap="none" rtlCol="0">
              <a:spAutoFit/>
            </a:bodyPr>
            <a:lstStyle/>
            <a:p>
              <a:r>
                <a:rPr lang="en-ES" sz="600" b="1" dirty="0">
                  <a:solidFill>
                    <a:srgbClr val="BFBDBD"/>
                  </a:solidFill>
                </a:rPr>
                <a:t>11: Tundra</a:t>
              </a:r>
            </a:p>
          </p:txBody>
        </p:sp>
      </p:grpSp>
      <p:grpSp>
        <p:nvGrpSpPr>
          <p:cNvPr id="32" name="Group 31">
            <a:extLst>
              <a:ext uri="{FF2B5EF4-FFF2-40B4-BE49-F238E27FC236}">
                <a16:creationId xmlns:a16="http://schemas.microsoft.com/office/drawing/2014/main" id="{B8ACFE6A-4C99-C247-941E-25DA8F405BCB}"/>
              </a:ext>
            </a:extLst>
          </p:cNvPr>
          <p:cNvGrpSpPr/>
          <p:nvPr/>
        </p:nvGrpSpPr>
        <p:grpSpPr>
          <a:xfrm>
            <a:off x="4280964" y="4415872"/>
            <a:ext cx="1098449" cy="221197"/>
            <a:chOff x="4280964" y="4415872"/>
            <a:chExt cx="1098449" cy="221197"/>
          </a:xfrm>
        </p:grpSpPr>
        <p:cxnSp>
          <p:nvCxnSpPr>
            <p:cNvPr id="16" name="Straight Connector 15">
              <a:extLst>
                <a:ext uri="{FF2B5EF4-FFF2-40B4-BE49-F238E27FC236}">
                  <a16:creationId xmlns:a16="http://schemas.microsoft.com/office/drawing/2014/main" id="{07EA9B12-68A2-1F47-9A74-F98526B84832}"/>
                </a:ext>
              </a:extLst>
            </p:cNvPr>
            <p:cNvCxnSpPr>
              <a:cxnSpLocks/>
            </p:cNvCxnSpPr>
            <p:nvPr/>
          </p:nvCxnSpPr>
          <p:spPr>
            <a:xfrm>
              <a:off x="4377135" y="4622389"/>
              <a:ext cx="1002278" cy="0"/>
            </a:xfrm>
            <a:prstGeom prst="line">
              <a:avLst/>
            </a:prstGeom>
            <a:ln>
              <a:solidFill>
                <a:srgbClr val="3BB47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E50D1F5-DD28-E743-AEBF-850868506EED}"/>
                </a:ext>
              </a:extLst>
            </p:cNvPr>
            <p:cNvSpPr txBox="1"/>
            <p:nvPr/>
          </p:nvSpPr>
          <p:spPr>
            <a:xfrm>
              <a:off x="4280964" y="4415872"/>
              <a:ext cx="518816" cy="221197"/>
            </a:xfrm>
            <a:prstGeom prst="rect">
              <a:avLst/>
            </a:prstGeom>
            <a:noFill/>
          </p:spPr>
          <p:txBody>
            <a:bodyPr wrap="none" rtlCol="0">
              <a:spAutoFit/>
            </a:bodyPr>
            <a:lstStyle/>
            <a:p>
              <a:r>
                <a:rPr lang="en-ES" sz="600" b="1" dirty="0">
                  <a:solidFill>
                    <a:srgbClr val="3BB470"/>
                  </a:solidFill>
                </a:rPr>
                <a:t>6: Taiga</a:t>
              </a:r>
            </a:p>
          </p:txBody>
        </p:sp>
      </p:grpSp>
      <p:grpSp>
        <p:nvGrpSpPr>
          <p:cNvPr id="31" name="Group 30">
            <a:extLst>
              <a:ext uri="{FF2B5EF4-FFF2-40B4-BE49-F238E27FC236}">
                <a16:creationId xmlns:a16="http://schemas.microsoft.com/office/drawing/2014/main" id="{A904ECEA-C878-7044-8213-E8F4AF13527F}"/>
              </a:ext>
            </a:extLst>
          </p:cNvPr>
          <p:cNvGrpSpPr/>
          <p:nvPr/>
        </p:nvGrpSpPr>
        <p:grpSpPr>
          <a:xfrm>
            <a:off x="4280964" y="4183909"/>
            <a:ext cx="1580639" cy="221197"/>
            <a:chOff x="4280964" y="4183909"/>
            <a:chExt cx="1580639" cy="221197"/>
          </a:xfrm>
        </p:grpSpPr>
        <p:cxnSp>
          <p:nvCxnSpPr>
            <p:cNvPr id="19" name="Straight Connector 18">
              <a:extLst>
                <a:ext uri="{FF2B5EF4-FFF2-40B4-BE49-F238E27FC236}">
                  <a16:creationId xmlns:a16="http://schemas.microsoft.com/office/drawing/2014/main" id="{4A13CA44-AADC-7544-B807-580DF5EA5FE4}"/>
                </a:ext>
              </a:extLst>
            </p:cNvPr>
            <p:cNvCxnSpPr>
              <a:cxnSpLocks/>
            </p:cNvCxnSpPr>
            <p:nvPr/>
          </p:nvCxnSpPr>
          <p:spPr>
            <a:xfrm>
              <a:off x="4377135" y="4368176"/>
              <a:ext cx="1437234" cy="0"/>
            </a:xfrm>
            <a:prstGeom prst="line">
              <a:avLst/>
            </a:prstGeom>
            <a:ln>
              <a:solidFill>
                <a:srgbClr val="9931CC"/>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17DAC2-4E5A-6843-B38F-088D9552DB4A}"/>
                </a:ext>
              </a:extLst>
            </p:cNvPr>
            <p:cNvSpPr txBox="1"/>
            <p:nvPr/>
          </p:nvSpPr>
          <p:spPr>
            <a:xfrm>
              <a:off x="4280964" y="4183909"/>
              <a:ext cx="1580639" cy="221197"/>
            </a:xfrm>
            <a:prstGeom prst="rect">
              <a:avLst/>
            </a:prstGeom>
            <a:noFill/>
          </p:spPr>
          <p:txBody>
            <a:bodyPr wrap="none" rtlCol="0">
              <a:spAutoFit/>
            </a:bodyPr>
            <a:lstStyle/>
            <a:p>
              <a:r>
                <a:rPr lang="en-ES" sz="600" b="1" dirty="0">
                  <a:solidFill>
                    <a:srgbClr val="9931CC"/>
                  </a:solidFill>
                </a:rPr>
                <a:t>8: Temperate grasslands, savannas.</a:t>
              </a:r>
            </a:p>
          </p:txBody>
        </p:sp>
      </p:grpSp>
      <p:sp>
        <p:nvSpPr>
          <p:cNvPr id="21" name="TextBox 20">
            <a:extLst>
              <a:ext uri="{FF2B5EF4-FFF2-40B4-BE49-F238E27FC236}">
                <a16:creationId xmlns:a16="http://schemas.microsoft.com/office/drawing/2014/main" id="{B7C07064-8795-A145-A584-1CED1C6E2B04}"/>
              </a:ext>
            </a:extLst>
          </p:cNvPr>
          <p:cNvSpPr txBox="1"/>
          <p:nvPr/>
        </p:nvSpPr>
        <p:spPr>
          <a:xfrm>
            <a:off x="4649619" y="1411415"/>
            <a:ext cx="1164745" cy="21544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Y</a:t>
            </a:r>
          </a:p>
        </p:txBody>
      </p:sp>
      <p:grpSp>
        <p:nvGrpSpPr>
          <p:cNvPr id="29" name="Group 28">
            <a:extLst>
              <a:ext uri="{FF2B5EF4-FFF2-40B4-BE49-F238E27FC236}">
                <a16:creationId xmlns:a16="http://schemas.microsoft.com/office/drawing/2014/main" id="{ED79A175-4FDE-6D4D-AE74-86A10FAB063B}"/>
              </a:ext>
            </a:extLst>
          </p:cNvPr>
          <p:cNvGrpSpPr/>
          <p:nvPr/>
        </p:nvGrpSpPr>
        <p:grpSpPr>
          <a:xfrm>
            <a:off x="6172343" y="1391803"/>
            <a:ext cx="789552" cy="3291213"/>
            <a:chOff x="6172343" y="1391803"/>
            <a:chExt cx="789552" cy="3291213"/>
          </a:xfrm>
        </p:grpSpPr>
        <p:cxnSp>
          <p:nvCxnSpPr>
            <p:cNvPr id="23" name="Straight Connector 22">
              <a:extLst>
                <a:ext uri="{FF2B5EF4-FFF2-40B4-BE49-F238E27FC236}">
                  <a16:creationId xmlns:a16="http://schemas.microsoft.com/office/drawing/2014/main" id="{678D26AD-FD25-B548-B720-393BE408FD15}"/>
                </a:ext>
              </a:extLst>
            </p:cNvPr>
            <p:cNvCxnSpPr/>
            <p:nvPr/>
          </p:nvCxnSpPr>
          <p:spPr>
            <a:xfrm>
              <a:off x="6205347" y="1413173"/>
              <a:ext cx="0" cy="32698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4443FEB-28BE-0340-9979-C98D00352070}"/>
                </a:ext>
              </a:extLst>
            </p:cNvPr>
            <p:cNvSpPr txBox="1"/>
            <p:nvPr/>
          </p:nvSpPr>
          <p:spPr>
            <a:xfrm>
              <a:off x="6172343" y="1391803"/>
              <a:ext cx="789552" cy="221197"/>
            </a:xfrm>
            <a:prstGeom prst="rect">
              <a:avLst/>
            </a:prstGeom>
            <a:noFill/>
          </p:spPr>
          <p:txBody>
            <a:bodyPr wrap="none" rtlCol="0">
              <a:spAutoFit/>
            </a:bodyPr>
            <a:lstStyle/>
            <a:p>
              <a:r>
                <a:rPr lang="en-ES" sz="600" b="1" dirty="0">
                  <a:solidFill>
                    <a:srgbClr val="FF0000"/>
                  </a:solidFill>
                </a:rPr>
                <a:t>14: Mangroves</a:t>
              </a:r>
            </a:p>
          </p:txBody>
        </p:sp>
      </p:grpSp>
      <p:grpSp>
        <p:nvGrpSpPr>
          <p:cNvPr id="30" name="Group 29">
            <a:extLst>
              <a:ext uri="{FF2B5EF4-FFF2-40B4-BE49-F238E27FC236}">
                <a16:creationId xmlns:a16="http://schemas.microsoft.com/office/drawing/2014/main" id="{71D90F35-AA5C-1E48-8D7A-7D11DB5D1E12}"/>
              </a:ext>
            </a:extLst>
          </p:cNvPr>
          <p:cNvGrpSpPr/>
          <p:nvPr/>
        </p:nvGrpSpPr>
        <p:grpSpPr>
          <a:xfrm>
            <a:off x="6279200" y="1750165"/>
            <a:ext cx="647463" cy="406059"/>
            <a:chOff x="6279200" y="1750165"/>
            <a:chExt cx="647463" cy="406059"/>
          </a:xfrm>
        </p:grpSpPr>
        <p:cxnSp>
          <p:nvCxnSpPr>
            <p:cNvPr id="26" name="Straight Connector 25">
              <a:extLst>
                <a:ext uri="{FF2B5EF4-FFF2-40B4-BE49-F238E27FC236}">
                  <a16:creationId xmlns:a16="http://schemas.microsoft.com/office/drawing/2014/main" id="{5BE589E1-1BEC-2840-A696-630D9D1C11DC}"/>
                </a:ext>
              </a:extLst>
            </p:cNvPr>
            <p:cNvCxnSpPr/>
            <p:nvPr/>
          </p:nvCxnSpPr>
          <p:spPr>
            <a:xfrm flipV="1">
              <a:off x="6317547" y="1750165"/>
              <a:ext cx="0" cy="406059"/>
            </a:xfrm>
            <a:prstGeom prst="line">
              <a:avLst/>
            </a:prstGeom>
            <a:ln>
              <a:solidFill>
                <a:srgbClr val="8A4400"/>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78C20E3-8F92-D946-87E2-CE6599FC7CC4}"/>
                </a:ext>
              </a:extLst>
            </p:cNvPr>
            <p:cNvSpPr txBox="1"/>
            <p:nvPr/>
          </p:nvSpPr>
          <p:spPr>
            <a:xfrm>
              <a:off x="6279200" y="1808547"/>
              <a:ext cx="647463" cy="221197"/>
            </a:xfrm>
            <a:prstGeom prst="rect">
              <a:avLst/>
            </a:prstGeom>
            <a:noFill/>
          </p:spPr>
          <p:txBody>
            <a:bodyPr wrap="none" rtlCol="0">
              <a:spAutoFit/>
            </a:bodyPr>
            <a:lstStyle/>
            <a:p>
              <a:r>
                <a:rPr lang="en-ES" sz="600" b="1" dirty="0">
                  <a:solidFill>
                    <a:srgbClr val="8A4400"/>
                  </a:solidFill>
                </a:rPr>
                <a:t>13: Deserts</a:t>
              </a:r>
            </a:p>
          </p:txBody>
        </p:sp>
      </p:grpSp>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8"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13718</TotalTime>
  <Words>5305</Words>
  <Application>Microsoft Macintosh PowerPoint</Application>
  <PresentationFormat>On-screen Show (4:3)</PresentationFormat>
  <Paragraphs>1081</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542</cp:revision>
  <dcterms:created xsi:type="dcterms:W3CDTF">2019-09-27T12:05:12Z</dcterms:created>
  <dcterms:modified xsi:type="dcterms:W3CDTF">2020-10-22T11:28:30Z</dcterms:modified>
  <cp:category/>
</cp:coreProperties>
</file>